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80" r:id="rId8"/>
    <p:sldId id="281" r:id="rId9"/>
    <p:sldId id="282" r:id="rId10"/>
    <p:sldId id="266" r:id="rId11"/>
    <p:sldId id="285" r:id="rId12"/>
    <p:sldId id="286" r:id="rId13"/>
    <p:sldId id="287" r:id="rId14"/>
    <p:sldId id="28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90606" autoAdjust="0"/>
  </p:normalViewPr>
  <p:slideViewPr>
    <p:cSldViewPr snapToGrid="0">
      <p:cViewPr varScale="1">
        <p:scale>
          <a:sx n="91" d="100"/>
          <a:sy n="91" d="100"/>
        </p:scale>
        <p:origin x="208" y="440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pexels.com/photo/google-maps-location-map-maps-2386132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ublicdomainpictures.net/en/view-image.php?image=38815&amp;picture=yippee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publicdomainpictures.net/view-image.php?image=38815&amp;picture=yippe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ixabay.com/en/smartphone-app-news-web-internet-118488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niorsafetyadvice.com/are-portable-wheelchair-ramps-safe/wheelchair-ramp-sg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reepngimg.com/png/77547-emoticon-of-facebook-warcraft-world-emoj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publicdomainpictures.net/view-image.php?image=269147&amp;picture=mann-der-zum-fragezeichen-schau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pxhere.com/es/photo/789419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www.flickr.com/photos/lwr/9621919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F54E722-81DF-5523-A7E0-120465A7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F743D-BB00-C65C-162E-9908BBC01648}"/>
              </a:ext>
            </a:extLst>
          </p:cNvPr>
          <p:cNvSpPr txBox="1"/>
          <p:nvPr/>
        </p:nvSpPr>
        <p:spPr>
          <a:xfrm>
            <a:off x="1031212" y="5275559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 Extra Light" panose="020F0502020204030204" pitchFamily="34" charset="0"/>
              </a:rPr>
              <a:t>Accessibility For All</a:t>
            </a:r>
          </a:p>
        </p:txBody>
      </p:sp>
      <p:pic>
        <p:nvPicPr>
          <p:cNvPr id="12" name="Picture 11" descr="Person with dog">
            <a:extLst>
              <a:ext uri="{FF2B5EF4-FFF2-40B4-BE49-F238E27FC236}">
                <a16:creationId xmlns:a16="http://schemas.microsoft.com/office/drawing/2014/main" id="{4207A0E2-B8E3-C5F9-CFDF-D379109FD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81700"/>
            <a:ext cx="4162463" cy="2773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 descr="A white letters on a black background">
            <a:extLst>
              <a:ext uri="{FF2B5EF4-FFF2-40B4-BE49-F238E27FC236}">
                <a16:creationId xmlns:a16="http://schemas.microsoft.com/office/drawing/2014/main" id="{69D02F37-45D2-6C98-EF2C-8EEF12561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59" y="3961683"/>
            <a:ext cx="5255505" cy="13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72ED3-0684-ED5F-B7FF-CF31035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94CFBD-2DA7-1BD4-98AA-D0D90C05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8" y="799590"/>
            <a:ext cx="11476023" cy="5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9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062983"/>
          </a:xfrm>
        </p:spPr>
        <p:txBody>
          <a:bodyPr anchor="b"/>
          <a:lstStyle/>
          <a:p>
            <a:r>
              <a:rPr lang="en-US" dirty="0"/>
              <a:t>Conclusion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075" y="2095500"/>
            <a:ext cx="5971897" cy="409140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b="1" dirty="0"/>
              <a:t>Bobcats Access</a:t>
            </a:r>
            <a:r>
              <a:rPr lang="en-US" dirty="0"/>
              <a:t> is a vital tool in making Texas State University more inclusive and accessible for everyone, regardless of their mobility needs.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The platform helps students, faculty, and visitors find key accessibility features such as ramps, automated doors, and elevators.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It’s important that all students and staff familiarize themselves with Bobcats Access to make the most of this valuable resource.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 descr="A hand holding a cell phone with a map on the screen">
            <a:extLst>
              <a:ext uri="{FF2B5EF4-FFF2-40B4-BE49-F238E27FC236}">
                <a16:creationId xmlns:a16="http://schemas.microsoft.com/office/drawing/2014/main" id="{5DA050CC-2826-458A-E84A-C6731D320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67321" y="2924084"/>
            <a:ext cx="5143823" cy="3432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1387" y="1227752"/>
            <a:ext cx="5553075" cy="3248025"/>
          </a:xfrm>
        </p:spPr>
        <p:txBody>
          <a:bodyPr/>
          <a:lstStyle/>
          <a:p>
            <a:r>
              <a:rPr lang="en-US" sz="8800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6649" y="4359890"/>
            <a:ext cx="2581275" cy="533400"/>
          </a:xfrm>
        </p:spPr>
        <p:txBody>
          <a:bodyPr>
            <a:noAutofit/>
          </a:bodyPr>
          <a:lstStyle/>
          <a:p>
            <a:r>
              <a:rPr lang="en-US" dirty="0"/>
              <a:t>Hackathon (Group 11)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DF460-58B0-417F-29B3-2901EC802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91476" y="4197331"/>
            <a:ext cx="3657032" cy="2293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1497773C-7257-C4DC-8097-4406215EB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51235" y="1736387"/>
            <a:ext cx="2230756" cy="22307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115695"/>
            <a:ext cx="2895600" cy="132556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2674013"/>
            <a:ext cx="3943350" cy="326958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Introduction to Bobcats Access</a:t>
            </a:r>
          </a:p>
          <a:p>
            <a:pPr marL="342900" indent="-342900">
              <a:buAutoNum type="arabicPeriod"/>
            </a:pPr>
            <a:r>
              <a:rPr lang="en-US" dirty="0"/>
              <a:t>Purpose of the Website</a:t>
            </a:r>
          </a:p>
          <a:p>
            <a:pPr marL="342900" indent="-342900">
              <a:buAutoNum type="arabicPeriod"/>
            </a:pPr>
            <a:r>
              <a:rPr lang="en-US" dirty="0"/>
              <a:t>Features of Bobcats Access</a:t>
            </a:r>
          </a:p>
          <a:p>
            <a:pPr marL="342900" indent="-342900">
              <a:buAutoNum type="arabicPeriod"/>
            </a:pPr>
            <a:r>
              <a:rPr lang="en-US" dirty="0"/>
              <a:t>How to use Bobcats Access</a:t>
            </a:r>
          </a:p>
          <a:p>
            <a:pPr marL="342900" indent="-342900">
              <a:buAutoNum type="arabicPeriod"/>
            </a:pPr>
            <a:r>
              <a:rPr lang="en-US" dirty="0"/>
              <a:t>Benefits for disabled individuals</a:t>
            </a:r>
          </a:p>
          <a:p>
            <a:pPr marL="342900" indent="-342900"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TO BOBCATs ACCESS</a:t>
            </a:r>
          </a:p>
        </p:txBody>
      </p:sp>
      <p:pic>
        <p:nvPicPr>
          <p:cNvPr id="6" name="Picture 5" descr="A person holding a phone&#10;&#10;Description automatically generated">
            <a:extLst>
              <a:ext uri="{FF2B5EF4-FFF2-40B4-BE49-F238E27FC236}">
                <a16:creationId xmlns:a16="http://schemas.microsoft.com/office/drawing/2014/main" id="{AA574B96-C8CB-60A8-5832-329660751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" b="2475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500"/>
          </a:p>
          <a:p>
            <a:pPr lvl="1">
              <a:lnSpc>
                <a:spcPct val="90000"/>
              </a:lnSpc>
            </a:pPr>
            <a:r>
              <a:rPr lang="en-US" sz="1500"/>
              <a:t>Accessibility is crucial for students and visitors with disabilities to navigate campus freely and independently.</a:t>
            </a:r>
          </a:p>
          <a:p>
            <a:pPr lvl="1">
              <a:lnSpc>
                <a:spcPct val="90000"/>
              </a:lnSpc>
            </a:pPr>
            <a:r>
              <a:rPr lang="en-US" sz="1500" b="1"/>
              <a:t>Bobcats Access</a:t>
            </a:r>
            <a:r>
              <a:rPr lang="en-US" sz="1500"/>
              <a:t> is an online platform designed to help individuals locate accessible features across Texas State University.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The website helps users find essential resources like ramps, elevators, and automated doors, ensuring that all members of the community can access the facilities they need.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576" y="1657349"/>
            <a:ext cx="4819649" cy="6924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Purpose of the website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0B2ED-0D8E-C9BA-4C7F-24AF6751B2FC}"/>
              </a:ext>
            </a:extLst>
          </p:cNvPr>
          <p:cNvSpPr txBox="1"/>
          <p:nvPr/>
        </p:nvSpPr>
        <p:spPr>
          <a:xfrm>
            <a:off x="1704975" y="2952749"/>
            <a:ext cx="5772149" cy="3403599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1400" b="0" spc="50" dirty="0"/>
              <a:t>Bobcats Access aims to create an inclusive campus environment by offering easy navigation for individuals with mobility challenges.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1400" b="0" spc="5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1400" b="0" spc="50" dirty="0"/>
              <a:t>The website's core purpose is to provide accessible routes and features, such as ramps, elevators, and automatic doors, for users who need them.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1400" b="0" spc="50" dirty="0"/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1400" b="0" spc="50" dirty="0"/>
              <a:t>This platform ensures that students, faculty, and visitors can efficiently navigate the campus without unnecessary barriers.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endParaRPr lang="en-US" sz="1400" b="0" spc="50" dirty="0"/>
          </a:p>
        </p:txBody>
      </p:sp>
      <p:pic>
        <p:nvPicPr>
          <p:cNvPr id="5" name="Picture 4" descr="A blue sign with a white symbol on it&#10;&#10;Description automatically generated">
            <a:extLst>
              <a:ext uri="{FF2B5EF4-FFF2-40B4-BE49-F238E27FC236}">
                <a16:creationId xmlns:a16="http://schemas.microsoft.com/office/drawing/2014/main" id="{236B36CB-E036-70BB-223C-F018C7A75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60292" y="603645"/>
            <a:ext cx="3234264" cy="32342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870FB89-65FD-B4C8-B668-D363A552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0"/>
            <a:ext cx="8420100" cy="773399"/>
          </a:xfrm>
        </p:spPr>
        <p:txBody>
          <a:bodyPr/>
          <a:lstStyle/>
          <a:p>
            <a:r>
              <a:rPr lang="en-US" dirty="0"/>
              <a:t>Features of bobcats access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699" y="2095500"/>
            <a:ext cx="8420099" cy="455295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b="0" dirty="0"/>
              <a:t>Interactive Map: The website features an interactive map where users can zoom in on campus buildings to see which ones have accessible features.</a:t>
            </a:r>
          </a:p>
          <a:p>
            <a:endParaRPr lang="en-US" b="0" dirty="0"/>
          </a:p>
          <a:p>
            <a:pPr marL="285750" indent="-285750">
              <a:buFontTx/>
              <a:buChar char="-"/>
            </a:pPr>
            <a:r>
              <a:rPr lang="en-US" b="0" dirty="0"/>
              <a:t>Search Filters: Users can filter the map by specific types of accessibility features (e.g., elevators, ramps, automated doors).</a:t>
            </a:r>
          </a:p>
          <a:p>
            <a:endParaRPr lang="en-US" b="0" dirty="0"/>
          </a:p>
          <a:p>
            <a:pPr marL="285750" indent="-285750">
              <a:buFontTx/>
              <a:buChar char="-"/>
            </a:pPr>
            <a:r>
              <a:rPr lang="en-US" b="0" dirty="0"/>
              <a:t>Contact Information: For assistance, the website provides contact details to report issues or ask for further support.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3251596"/>
            <a:ext cx="3943627" cy="323426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yellow face with black eyes and mouth open">
            <a:extLst>
              <a:ext uri="{FF2B5EF4-FFF2-40B4-BE49-F238E27FC236}">
                <a16:creationId xmlns:a16="http://schemas.microsoft.com/office/drawing/2014/main" id="{AC5EB1BB-BC25-BC29-984D-B4E52293C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7201" y="4089399"/>
            <a:ext cx="2266950" cy="2266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How to use bobcats access</a:t>
            </a:r>
          </a:p>
        </p:txBody>
      </p:sp>
      <p:pic>
        <p:nvPicPr>
          <p:cNvPr id="6" name="Picture 5" descr="A person with question marks above his head&#10;&#10;Description automatically generated">
            <a:extLst>
              <a:ext uri="{FF2B5EF4-FFF2-40B4-BE49-F238E27FC236}">
                <a16:creationId xmlns:a16="http://schemas.microsoft.com/office/drawing/2014/main" id="{C73D79F0-31C2-6357-8CDE-BF278F64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226" r="13955" b="2"/>
          <a:stretch/>
        </p:blipFill>
        <p:spPr>
          <a:xfrm>
            <a:off x="733425" y="2743211"/>
            <a:ext cx="3552825" cy="3555988"/>
          </a:xfrm>
          <a:prstGeom prst="rect">
            <a:avLst/>
          </a:prstGeom>
          <a:noFill/>
        </p:spPr>
      </p:pic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4881" y="3324859"/>
            <a:ext cx="5506720" cy="303148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/>
              <a:t>Navigate to the Bobcats Access website on your device.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/>
              <a:t>Zoom in and explore the interactive map to view specific access points.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/>
              <a:t>Filter by accessibility features, such as ramps, automated doors, and elevators, to see the corresponding locations.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n-US"/>
              <a:t>Click on any location to view detailed information, including photos or floor plans (when available).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381001"/>
            <a:ext cx="5884027" cy="1181100"/>
          </a:xfrm>
        </p:spPr>
        <p:txBody>
          <a:bodyPr/>
          <a:lstStyle/>
          <a:p>
            <a:r>
              <a:rPr lang="en-US" dirty="0"/>
              <a:t>Benefits for disabled individuals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2181224"/>
            <a:ext cx="5907176" cy="4016375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Ease of Navigation: Students and visitors can easily find accessible routes to classrooms, libraries, dining halls, and other essential locations.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Safety: In emergencies, knowing the accessible pathways can make a significant difference in ensuring safety and quick evacuation.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Convenience: The website saves time by helping users plan their routes ahead of time, eliminating the need to search for elevators or ramps on the fly.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yellow sticker with black text">
            <a:extLst>
              <a:ext uri="{FF2B5EF4-FFF2-40B4-BE49-F238E27FC236}">
                <a16:creationId xmlns:a16="http://schemas.microsoft.com/office/drawing/2014/main" id="{82B7594A-740E-7815-BC7C-EAD26C996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09766" y="214889"/>
            <a:ext cx="1886960" cy="188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wo elevators in a building">
            <a:extLst>
              <a:ext uri="{FF2B5EF4-FFF2-40B4-BE49-F238E27FC236}">
                <a16:creationId xmlns:a16="http://schemas.microsoft.com/office/drawing/2014/main" id="{59D8C929-0595-4CD8-2B6C-4367B9A38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1355" y="3592620"/>
            <a:ext cx="4223016" cy="2946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12495-BE1C-96D3-CF72-36C3EF26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20488B6-4BD6-0D83-8CE4-BFB53175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1" y="342866"/>
            <a:ext cx="11252953" cy="63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2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B4E8C-58FD-002E-D3B0-3F8AE034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map of a campus&#10;&#10;Description automatically generated">
            <a:extLst>
              <a:ext uri="{FF2B5EF4-FFF2-40B4-BE49-F238E27FC236}">
                <a16:creationId xmlns:a16="http://schemas.microsoft.com/office/drawing/2014/main" id="{727D30C1-B6AC-0CBF-36F1-6666974F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68"/>
            <a:ext cx="11677216" cy="636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948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{EA4F80A1-29E2-41D0-BEB1-A368A076D1AF}tf67328976_win32</Template>
  <TotalTime>119</TotalTime>
  <Words>483</Words>
  <Application>Microsoft Macintosh PowerPoint</Application>
  <PresentationFormat>Widescreen</PresentationFormat>
  <Paragraphs>63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Abadi Extra Light</vt:lpstr>
      <vt:lpstr>Arial</vt:lpstr>
      <vt:lpstr>Calibri</vt:lpstr>
      <vt:lpstr>Tenorite</vt:lpstr>
      <vt:lpstr>Custom</vt:lpstr>
      <vt:lpstr>PowerPoint Presentation</vt:lpstr>
      <vt:lpstr>contents</vt:lpstr>
      <vt:lpstr>INTRODUCTION TO BOBCATs ACCESS</vt:lpstr>
      <vt:lpstr>Purpose of the website</vt:lpstr>
      <vt:lpstr>Features of bobcats access</vt:lpstr>
      <vt:lpstr>How to use bobcats access</vt:lpstr>
      <vt:lpstr>Benefits for disabled individuals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kamana kunwar</dc:creator>
  <cp:lastModifiedBy>Matin, Imran</cp:lastModifiedBy>
  <cp:revision>15</cp:revision>
  <dcterms:created xsi:type="dcterms:W3CDTF">2024-11-16T20:58:13Z</dcterms:created>
  <dcterms:modified xsi:type="dcterms:W3CDTF">2024-11-16T23:05:42Z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